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ailors" charset="1" panose="02000000000000000000"/>
      <p:regular r:id="rId13"/>
    </p:embeddedFont>
    <p:embeddedFont>
      <p:font typeface="Handelson Three" charset="1" panose="00000100000000000000"/>
      <p:regular r:id="rId14"/>
    </p:embeddedFont>
    <p:embeddedFont>
      <p:font typeface="Open Sans Bold" charset="1" panose="00000000000000000000"/>
      <p:regular r:id="rId15"/>
    </p:embeddedFont>
    <p:embeddedFont>
      <p:font typeface="Poppins Medium" charset="1" panose="00000600000000000000"/>
      <p:regular r:id="rId16"/>
    </p:embeddedFont>
    <p:embeddedFont>
      <p:font typeface="Bryndan Write" charset="1" panose="02000503000000000000"/>
      <p:regular r:id="rId17"/>
    </p:embeddedFont>
    <p:embeddedFont>
      <p:font typeface="Hero Bold" charset="1" panose="00000500000000000000"/>
      <p:regular r:id="rId18"/>
    </p:embeddedFont>
    <p:embeddedFont>
      <p:font typeface="Gellatio" charset="1" panose="02000500000000000000"/>
      <p:regular r:id="rId19"/>
    </p:embeddedFont>
    <p:embeddedFont>
      <p:font typeface="More Sugar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3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16" Target="../media/image50.png" Type="http://schemas.openxmlformats.org/officeDocument/2006/relationships/image"/><Relationship Id="rId17" Target="../media/image51.svg" Type="http://schemas.openxmlformats.org/officeDocument/2006/relationships/image"/><Relationship Id="rId18" Target="../media/image52.png" Type="http://schemas.openxmlformats.org/officeDocument/2006/relationships/image"/><Relationship Id="rId19" Target="../media/image53.svg" Type="http://schemas.openxmlformats.org/officeDocument/2006/relationships/image"/><Relationship Id="rId2" Target="../media/image36.png" Type="http://schemas.openxmlformats.org/officeDocument/2006/relationships/image"/><Relationship Id="rId20" Target="../media/image54.png" Type="http://schemas.openxmlformats.org/officeDocument/2006/relationships/image"/><Relationship Id="rId21" Target="../media/image55.svg" Type="http://schemas.openxmlformats.org/officeDocument/2006/relationships/image"/><Relationship Id="rId22" Target="../media/image56.png" Type="http://schemas.openxmlformats.org/officeDocument/2006/relationships/image"/><Relationship Id="rId23" Target="../media/image57.svg" Type="http://schemas.openxmlformats.org/officeDocument/2006/relationships/image"/><Relationship Id="rId24" Target="../media/image58.png" Type="http://schemas.openxmlformats.org/officeDocument/2006/relationships/image"/><Relationship Id="rId25" Target="../media/image59.svg" Type="http://schemas.openxmlformats.org/officeDocument/2006/relationships/image"/><Relationship Id="rId26" Target="../media/image60.png" Type="http://schemas.openxmlformats.org/officeDocument/2006/relationships/image"/><Relationship Id="rId27" Target="../media/image61.svg" Type="http://schemas.openxmlformats.org/officeDocument/2006/relationships/image"/><Relationship Id="rId28" Target="../media/image62.png" Type="http://schemas.openxmlformats.org/officeDocument/2006/relationships/image"/><Relationship Id="rId29" Target="../media/image63.sv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64.png" Type="http://schemas.openxmlformats.org/officeDocument/2006/relationships/image"/><Relationship Id="rId3" Target="../media/image65.svg" Type="http://schemas.openxmlformats.org/officeDocument/2006/relationships/image"/><Relationship Id="rId4" Target="../media/image66.png" Type="http://schemas.openxmlformats.org/officeDocument/2006/relationships/image"/><Relationship Id="rId5" Target="../media/image67.svg" Type="http://schemas.openxmlformats.org/officeDocument/2006/relationships/image"/><Relationship Id="rId6" Target="../media/image68.png" Type="http://schemas.openxmlformats.org/officeDocument/2006/relationships/image"/><Relationship Id="rId7" Target="../media/image69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16" Target="../media/image50.png" Type="http://schemas.openxmlformats.org/officeDocument/2006/relationships/image"/><Relationship Id="rId17" Target="../media/image51.svg" Type="http://schemas.openxmlformats.org/officeDocument/2006/relationships/image"/><Relationship Id="rId18" Target="../media/image52.png" Type="http://schemas.openxmlformats.org/officeDocument/2006/relationships/image"/><Relationship Id="rId19" Target="../media/image53.svg" Type="http://schemas.openxmlformats.org/officeDocument/2006/relationships/image"/><Relationship Id="rId2" Target="../media/image36.png" Type="http://schemas.openxmlformats.org/officeDocument/2006/relationships/image"/><Relationship Id="rId20" Target="../media/image54.png" Type="http://schemas.openxmlformats.org/officeDocument/2006/relationships/image"/><Relationship Id="rId21" Target="../media/image55.svg" Type="http://schemas.openxmlformats.org/officeDocument/2006/relationships/image"/><Relationship Id="rId22" Target="../media/image56.png" Type="http://schemas.openxmlformats.org/officeDocument/2006/relationships/image"/><Relationship Id="rId23" Target="../media/image57.svg" Type="http://schemas.openxmlformats.org/officeDocument/2006/relationships/image"/><Relationship Id="rId24" Target="../media/image58.png" Type="http://schemas.openxmlformats.org/officeDocument/2006/relationships/image"/><Relationship Id="rId25" Target="../media/image59.svg" Type="http://schemas.openxmlformats.org/officeDocument/2006/relationships/image"/><Relationship Id="rId26" Target="../media/image60.png" Type="http://schemas.openxmlformats.org/officeDocument/2006/relationships/image"/><Relationship Id="rId27" Target="../media/image61.svg" Type="http://schemas.openxmlformats.org/officeDocument/2006/relationships/image"/><Relationship Id="rId28" Target="../media/image62.png" Type="http://schemas.openxmlformats.org/officeDocument/2006/relationships/image"/><Relationship Id="rId29" Target="../media/image63.sv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07574">
            <a:off x="-1028119" y="7241952"/>
            <a:ext cx="2850009" cy="4168204"/>
          </a:xfrm>
          <a:custGeom>
            <a:avLst/>
            <a:gdLst/>
            <a:ahLst/>
            <a:cxnLst/>
            <a:rect r="r" b="b" t="t" l="l"/>
            <a:pathLst>
              <a:path h="4168204" w="2850009">
                <a:moveTo>
                  <a:pt x="0" y="0"/>
                </a:moveTo>
                <a:lnTo>
                  <a:pt x="2850009" y="0"/>
                </a:lnTo>
                <a:lnTo>
                  <a:pt x="2850009" y="4168204"/>
                </a:lnTo>
                <a:lnTo>
                  <a:pt x="0" y="416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99602">
            <a:off x="-1354677" y="2748082"/>
            <a:ext cx="3054962" cy="3186401"/>
          </a:xfrm>
          <a:custGeom>
            <a:avLst/>
            <a:gdLst/>
            <a:ahLst/>
            <a:cxnLst/>
            <a:rect r="r" b="b" t="t" l="l"/>
            <a:pathLst>
              <a:path h="3186401" w="3054962">
                <a:moveTo>
                  <a:pt x="0" y="0"/>
                </a:moveTo>
                <a:lnTo>
                  <a:pt x="3054962" y="0"/>
                </a:lnTo>
                <a:lnTo>
                  <a:pt x="3054962" y="3186401"/>
                </a:lnTo>
                <a:lnTo>
                  <a:pt x="0" y="318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943">
            <a:off x="15246606" y="6975725"/>
            <a:ext cx="4160790" cy="3562676"/>
          </a:xfrm>
          <a:custGeom>
            <a:avLst/>
            <a:gdLst/>
            <a:ahLst/>
            <a:cxnLst/>
            <a:rect r="r" b="b" t="t" l="l"/>
            <a:pathLst>
              <a:path h="3562676" w="4160790">
                <a:moveTo>
                  <a:pt x="0" y="0"/>
                </a:moveTo>
                <a:lnTo>
                  <a:pt x="4160790" y="0"/>
                </a:lnTo>
                <a:lnTo>
                  <a:pt x="4160790" y="3562676"/>
                </a:lnTo>
                <a:lnTo>
                  <a:pt x="0" y="3562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293546">
            <a:off x="6811232" y="8600956"/>
            <a:ext cx="3652885" cy="3488505"/>
          </a:xfrm>
          <a:custGeom>
            <a:avLst/>
            <a:gdLst/>
            <a:ahLst/>
            <a:cxnLst/>
            <a:rect r="r" b="b" t="t" l="l"/>
            <a:pathLst>
              <a:path h="3488505" w="3652885">
                <a:moveTo>
                  <a:pt x="0" y="0"/>
                </a:moveTo>
                <a:lnTo>
                  <a:pt x="3652885" y="0"/>
                </a:lnTo>
                <a:lnTo>
                  <a:pt x="3652885" y="3488506"/>
                </a:lnTo>
                <a:lnTo>
                  <a:pt x="0" y="3488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875250">
            <a:off x="15228372" y="-779067"/>
            <a:ext cx="3999078" cy="3069292"/>
          </a:xfrm>
          <a:custGeom>
            <a:avLst/>
            <a:gdLst/>
            <a:ahLst/>
            <a:cxnLst/>
            <a:rect r="r" b="b" t="t" l="l"/>
            <a:pathLst>
              <a:path h="3069292" w="3999078">
                <a:moveTo>
                  <a:pt x="0" y="0"/>
                </a:moveTo>
                <a:lnTo>
                  <a:pt x="3999078" y="0"/>
                </a:lnTo>
                <a:lnTo>
                  <a:pt x="3999078" y="3069292"/>
                </a:lnTo>
                <a:lnTo>
                  <a:pt x="0" y="3069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69030">
            <a:off x="3631827" y="-259857"/>
            <a:ext cx="2442644" cy="2296086"/>
          </a:xfrm>
          <a:custGeom>
            <a:avLst/>
            <a:gdLst/>
            <a:ahLst/>
            <a:cxnLst/>
            <a:rect r="r" b="b" t="t" l="l"/>
            <a:pathLst>
              <a:path h="2296086" w="2442644">
                <a:moveTo>
                  <a:pt x="0" y="0"/>
                </a:moveTo>
                <a:lnTo>
                  <a:pt x="2442644" y="0"/>
                </a:lnTo>
                <a:lnTo>
                  <a:pt x="2442644" y="2296085"/>
                </a:lnTo>
                <a:lnTo>
                  <a:pt x="0" y="2296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2992" y="6258782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3" y="0"/>
                </a:lnTo>
                <a:lnTo>
                  <a:pt x="884823" y="961764"/>
                </a:lnTo>
                <a:lnTo>
                  <a:pt x="0" y="9617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198334">
            <a:off x="-1459694" y="-2050438"/>
            <a:ext cx="5097142" cy="4115942"/>
          </a:xfrm>
          <a:custGeom>
            <a:avLst/>
            <a:gdLst/>
            <a:ahLst/>
            <a:cxnLst/>
            <a:rect r="r" b="b" t="t" l="l"/>
            <a:pathLst>
              <a:path h="4115942" w="5097142">
                <a:moveTo>
                  <a:pt x="0" y="0"/>
                </a:moveTo>
                <a:lnTo>
                  <a:pt x="5097142" y="0"/>
                </a:lnTo>
                <a:lnTo>
                  <a:pt x="5097142" y="4115942"/>
                </a:lnTo>
                <a:lnTo>
                  <a:pt x="0" y="41159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27732" y="4153927"/>
            <a:ext cx="2909455" cy="3066619"/>
          </a:xfrm>
          <a:custGeom>
            <a:avLst/>
            <a:gdLst/>
            <a:ahLst/>
            <a:cxnLst/>
            <a:rect r="r" b="b" t="t" l="l"/>
            <a:pathLst>
              <a:path h="3066619" w="2909455">
                <a:moveTo>
                  <a:pt x="0" y="0"/>
                </a:moveTo>
                <a:lnTo>
                  <a:pt x="2909455" y="0"/>
                </a:lnTo>
                <a:lnTo>
                  <a:pt x="2909455" y="3066619"/>
                </a:lnTo>
                <a:lnTo>
                  <a:pt x="0" y="30666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873894">
            <a:off x="11434599" y="8478733"/>
            <a:ext cx="3654313" cy="2462093"/>
          </a:xfrm>
          <a:custGeom>
            <a:avLst/>
            <a:gdLst/>
            <a:ahLst/>
            <a:cxnLst/>
            <a:rect r="r" b="b" t="t" l="l"/>
            <a:pathLst>
              <a:path h="2462093" w="3654313">
                <a:moveTo>
                  <a:pt x="0" y="0"/>
                </a:moveTo>
                <a:lnTo>
                  <a:pt x="3654313" y="0"/>
                </a:lnTo>
                <a:lnTo>
                  <a:pt x="3654313" y="2462093"/>
                </a:lnTo>
                <a:lnTo>
                  <a:pt x="0" y="246209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700000">
            <a:off x="12205106" y="475123"/>
            <a:ext cx="3999078" cy="1439668"/>
          </a:xfrm>
          <a:custGeom>
            <a:avLst/>
            <a:gdLst/>
            <a:ahLst/>
            <a:cxnLst/>
            <a:rect r="r" b="b" t="t" l="l"/>
            <a:pathLst>
              <a:path h="1439668" w="3999078">
                <a:moveTo>
                  <a:pt x="0" y="0"/>
                </a:moveTo>
                <a:lnTo>
                  <a:pt x="3999078" y="0"/>
                </a:lnTo>
                <a:lnTo>
                  <a:pt x="3999078" y="1439668"/>
                </a:lnTo>
                <a:lnTo>
                  <a:pt x="0" y="143966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52071" y="8351749"/>
            <a:ext cx="3184639" cy="3164735"/>
          </a:xfrm>
          <a:custGeom>
            <a:avLst/>
            <a:gdLst/>
            <a:ahLst/>
            <a:cxnLst/>
            <a:rect r="r" b="b" t="t" l="l"/>
            <a:pathLst>
              <a:path h="3164735" w="3184639">
                <a:moveTo>
                  <a:pt x="0" y="0"/>
                </a:moveTo>
                <a:lnTo>
                  <a:pt x="3184639" y="0"/>
                </a:lnTo>
                <a:lnTo>
                  <a:pt x="3184639" y="3164735"/>
                </a:lnTo>
                <a:lnTo>
                  <a:pt x="0" y="31647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574979" y="-657016"/>
            <a:ext cx="2083758" cy="2506777"/>
          </a:xfrm>
          <a:custGeom>
            <a:avLst/>
            <a:gdLst/>
            <a:ahLst/>
            <a:cxnLst/>
            <a:rect r="r" b="b" t="t" l="l"/>
            <a:pathLst>
              <a:path h="2506777" w="2083758">
                <a:moveTo>
                  <a:pt x="0" y="0"/>
                </a:moveTo>
                <a:lnTo>
                  <a:pt x="2083758" y="0"/>
                </a:lnTo>
                <a:lnTo>
                  <a:pt x="2083758" y="2506777"/>
                </a:lnTo>
                <a:lnTo>
                  <a:pt x="0" y="2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909179" y="2636961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4" y="0"/>
                </a:lnTo>
                <a:lnTo>
                  <a:pt x="884824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021381" y="-727930"/>
            <a:ext cx="3357978" cy="2648605"/>
          </a:xfrm>
          <a:custGeom>
            <a:avLst/>
            <a:gdLst/>
            <a:ahLst/>
            <a:cxnLst/>
            <a:rect r="r" b="b" t="t" l="l"/>
            <a:pathLst>
              <a:path h="2648605" w="3357978">
                <a:moveTo>
                  <a:pt x="0" y="0"/>
                </a:moveTo>
                <a:lnTo>
                  <a:pt x="3357978" y="0"/>
                </a:lnTo>
                <a:lnTo>
                  <a:pt x="3357978" y="2648605"/>
                </a:lnTo>
                <a:lnTo>
                  <a:pt x="0" y="2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459358" y="4526368"/>
            <a:ext cx="12003056" cy="212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18"/>
              </a:lnSpc>
            </a:pPr>
            <a:r>
              <a:rPr lang="en-US" sz="18424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Proyecto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595407" y="6482724"/>
            <a:ext cx="11093812" cy="1509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2"/>
              </a:lnSpc>
            </a:pPr>
            <a:r>
              <a:rPr lang="en-US" sz="13842" spc="-152">
                <a:solidFill>
                  <a:srgbClr val="00000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Personal de Vida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428426" y="2209753"/>
            <a:ext cx="5431147" cy="164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2"/>
              </a:lnSpc>
            </a:pPr>
            <a:r>
              <a:rPr lang="en-US" sz="3203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Importancia y necesidad del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49763" y="4771329"/>
            <a:ext cx="1093683" cy="1118857"/>
            <a:chOff x="0" y="0"/>
            <a:chExt cx="1458244" cy="14918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8244" cy="1491809"/>
            </a:xfrm>
            <a:custGeom>
              <a:avLst/>
              <a:gdLst/>
              <a:ahLst/>
              <a:cxnLst/>
              <a:rect r="r" b="b" t="t" l="l"/>
              <a:pathLst>
                <a:path h="1491809" w="1458244">
                  <a:moveTo>
                    <a:pt x="0" y="0"/>
                  </a:moveTo>
                  <a:lnTo>
                    <a:pt x="1458244" y="0"/>
                  </a:lnTo>
                  <a:lnTo>
                    <a:pt x="1458244" y="1491809"/>
                  </a:lnTo>
                  <a:lnTo>
                    <a:pt x="0" y="149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47162" y="487651"/>
              <a:ext cx="1313325" cy="815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2"/>
                </a:lnSpc>
              </a:pPr>
              <a:r>
                <a:rPr lang="en-US" sz="4923">
                  <a:solidFill>
                    <a:srgbClr val="000000"/>
                  </a:solidFill>
                  <a:latin typeface="Sailors"/>
                  <a:ea typeface="Sailors"/>
                  <a:cs typeface="Sailors"/>
                  <a:sym typeface="Sailors"/>
                </a:rPr>
                <a:t>02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16075" y="4735463"/>
            <a:ext cx="1093683" cy="1118857"/>
            <a:chOff x="0" y="0"/>
            <a:chExt cx="1458244" cy="14918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8244" cy="1491809"/>
            </a:xfrm>
            <a:custGeom>
              <a:avLst/>
              <a:gdLst/>
              <a:ahLst/>
              <a:cxnLst/>
              <a:rect r="r" b="b" t="t" l="l"/>
              <a:pathLst>
                <a:path h="1491809" w="1458244">
                  <a:moveTo>
                    <a:pt x="0" y="0"/>
                  </a:moveTo>
                  <a:lnTo>
                    <a:pt x="1458244" y="0"/>
                  </a:lnTo>
                  <a:lnTo>
                    <a:pt x="1458244" y="1491809"/>
                  </a:lnTo>
                  <a:lnTo>
                    <a:pt x="0" y="149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7162" y="487651"/>
              <a:ext cx="1313325" cy="815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2"/>
                </a:lnSpc>
              </a:pPr>
              <a:r>
                <a:rPr lang="en-US" sz="4923">
                  <a:solidFill>
                    <a:srgbClr val="000000"/>
                  </a:solidFill>
                  <a:latin typeface="Sailors"/>
                  <a:ea typeface="Sailors"/>
                  <a:cs typeface="Sailors"/>
                  <a:sym typeface="Sailors"/>
                </a:rPr>
                <a:t>01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879132" y="4771329"/>
            <a:ext cx="1093683" cy="1118857"/>
            <a:chOff x="0" y="0"/>
            <a:chExt cx="1458244" cy="14918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58244" cy="1491809"/>
            </a:xfrm>
            <a:custGeom>
              <a:avLst/>
              <a:gdLst/>
              <a:ahLst/>
              <a:cxnLst/>
              <a:rect r="r" b="b" t="t" l="l"/>
              <a:pathLst>
                <a:path h="1491809" w="1458244">
                  <a:moveTo>
                    <a:pt x="0" y="0"/>
                  </a:moveTo>
                  <a:lnTo>
                    <a:pt x="1458244" y="0"/>
                  </a:lnTo>
                  <a:lnTo>
                    <a:pt x="1458244" y="1491809"/>
                  </a:lnTo>
                  <a:lnTo>
                    <a:pt x="0" y="149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7162" y="487651"/>
              <a:ext cx="1313325" cy="815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2"/>
                </a:lnSpc>
              </a:pPr>
              <a:r>
                <a:rPr lang="en-US" sz="4923">
                  <a:solidFill>
                    <a:srgbClr val="000000"/>
                  </a:solidFill>
                  <a:latin typeface="Sailors"/>
                  <a:ea typeface="Sailors"/>
                  <a:cs typeface="Sailors"/>
                  <a:sym typeface="Sailors"/>
                </a:rPr>
                <a:t>03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978242" y="4735463"/>
            <a:ext cx="1093683" cy="1118857"/>
            <a:chOff x="0" y="0"/>
            <a:chExt cx="1458244" cy="14918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58244" cy="1491809"/>
            </a:xfrm>
            <a:custGeom>
              <a:avLst/>
              <a:gdLst/>
              <a:ahLst/>
              <a:cxnLst/>
              <a:rect r="r" b="b" t="t" l="l"/>
              <a:pathLst>
                <a:path h="1491809" w="1458244">
                  <a:moveTo>
                    <a:pt x="0" y="0"/>
                  </a:moveTo>
                  <a:lnTo>
                    <a:pt x="1458244" y="0"/>
                  </a:lnTo>
                  <a:lnTo>
                    <a:pt x="1458244" y="1491809"/>
                  </a:lnTo>
                  <a:lnTo>
                    <a:pt x="0" y="149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47162" y="487651"/>
              <a:ext cx="1313325" cy="815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2"/>
                </a:lnSpc>
              </a:pPr>
              <a:r>
                <a:rPr lang="en-US" sz="4923">
                  <a:solidFill>
                    <a:srgbClr val="000000"/>
                  </a:solidFill>
                  <a:latin typeface="Sailors"/>
                  <a:ea typeface="Sailors"/>
                  <a:cs typeface="Sailors"/>
                  <a:sym typeface="Sailors"/>
                </a:rPr>
                <a:t>04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42656">
            <a:off x="3919876" y="5109493"/>
            <a:ext cx="1853525" cy="442529"/>
          </a:xfrm>
          <a:custGeom>
            <a:avLst/>
            <a:gdLst/>
            <a:ahLst/>
            <a:cxnLst/>
            <a:rect r="r" b="b" t="t" l="l"/>
            <a:pathLst>
              <a:path h="442529" w="1853525">
                <a:moveTo>
                  <a:pt x="0" y="0"/>
                </a:moveTo>
                <a:lnTo>
                  <a:pt x="1853525" y="0"/>
                </a:lnTo>
                <a:lnTo>
                  <a:pt x="1853525" y="442529"/>
                </a:lnTo>
                <a:lnTo>
                  <a:pt x="0" y="442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68030" y="1631057"/>
            <a:ext cx="13828912" cy="93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8000" spc="88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dinámica inicial: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60581">
            <a:off x="8311249" y="5120177"/>
            <a:ext cx="1853525" cy="442529"/>
          </a:xfrm>
          <a:custGeom>
            <a:avLst/>
            <a:gdLst/>
            <a:ahLst/>
            <a:cxnLst/>
            <a:rect r="r" b="b" t="t" l="l"/>
            <a:pathLst>
              <a:path h="442529" w="1853525">
                <a:moveTo>
                  <a:pt x="0" y="0"/>
                </a:moveTo>
                <a:lnTo>
                  <a:pt x="1853525" y="0"/>
                </a:lnTo>
                <a:lnTo>
                  <a:pt x="1853525" y="442529"/>
                </a:lnTo>
                <a:lnTo>
                  <a:pt x="0" y="442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1134">
            <a:off x="12645672" y="5147342"/>
            <a:ext cx="1853525" cy="442529"/>
          </a:xfrm>
          <a:custGeom>
            <a:avLst/>
            <a:gdLst/>
            <a:ahLst/>
            <a:cxnLst/>
            <a:rect r="r" b="b" t="t" l="l"/>
            <a:pathLst>
              <a:path h="442529" w="1853525">
                <a:moveTo>
                  <a:pt x="0" y="0"/>
                </a:moveTo>
                <a:lnTo>
                  <a:pt x="1853525" y="0"/>
                </a:lnTo>
                <a:lnTo>
                  <a:pt x="1853525" y="442529"/>
                </a:lnTo>
                <a:lnTo>
                  <a:pt x="0" y="442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9149742">
            <a:off x="15392400" y="-711838"/>
            <a:ext cx="4432812" cy="3795595"/>
          </a:xfrm>
          <a:custGeom>
            <a:avLst/>
            <a:gdLst/>
            <a:ahLst/>
            <a:cxnLst/>
            <a:rect r="r" b="b" t="t" l="l"/>
            <a:pathLst>
              <a:path h="3795595" w="4432812">
                <a:moveTo>
                  <a:pt x="0" y="0"/>
                </a:moveTo>
                <a:lnTo>
                  <a:pt x="4432812" y="0"/>
                </a:lnTo>
                <a:lnTo>
                  <a:pt x="4432812" y="3795595"/>
                </a:lnTo>
                <a:lnTo>
                  <a:pt x="0" y="3795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8788538">
            <a:off x="-1799330" y="-971890"/>
            <a:ext cx="4957049" cy="3804535"/>
          </a:xfrm>
          <a:custGeom>
            <a:avLst/>
            <a:gdLst/>
            <a:ahLst/>
            <a:cxnLst/>
            <a:rect r="r" b="b" t="t" l="l"/>
            <a:pathLst>
              <a:path h="3804535" w="4957049">
                <a:moveTo>
                  <a:pt x="0" y="0"/>
                </a:moveTo>
                <a:lnTo>
                  <a:pt x="4957048" y="0"/>
                </a:lnTo>
                <a:lnTo>
                  <a:pt x="4957048" y="3804535"/>
                </a:lnTo>
                <a:lnTo>
                  <a:pt x="0" y="3804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117803" y="-1767188"/>
            <a:ext cx="2647118" cy="3184503"/>
          </a:xfrm>
          <a:custGeom>
            <a:avLst/>
            <a:gdLst/>
            <a:ahLst/>
            <a:cxnLst/>
            <a:rect r="r" b="b" t="t" l="l"/>
            <a:pathLst>
              <a:path h="3184503" w="2647118">
                <a:moveTo>
                  <a:pt x="0" y="0"/>
                </a:moveTo>
                <a:lnTo>
                  <a:pt x="2647117" y="0"/>
                </a:lnTo>
                <a:lnTo>
                  <a:pt x="2647117" y="3184502"/>
                </a:lnTo>
                <a:lnTo>
                  <a:pt x="0" y="3184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762916" y="1255389"/>
            <a:ext cx="1204390" cy="1309119"/>
          </a:xfrm>
          <a:custGeom>
            <a:avLst/>
            <a:gdLst/>
            <a:ahLst/>
            <a:cxnLst/>
            <a:rect r="r" b="b" t="t" l="l"/>
            <a:pathLst>
              <a:path h="1309119" w="1204390">
                <a:moveTo>
                  <a:pt x="0" y="0"/>
                </a:moveTo>
                <a:lnTo>
                  <a:pt x="1204390" y="0"/>
                </a:lnTo>
                <a:lnTo>
                  <a:pt x="1204390" y="1309119"/>
                </a:lnTo>
                <a:lnTo>
                  <a:pt x="0" y="1309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012882" y="6294966"/>
            <a:ext cx="4167445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39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reseñando...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462216" y="6957321"/>
            <a:ext cx="3268776" cy="2022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8"/>
              </a:lnSpc>
              <a:spcBef>
                <a:spcPct val="0"/>
              </a:spcBef>
            </a:pPr>
            <a:r>
              <a:rPr lang="en-US" b="true" sz="166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lo largo de ese camino, coloca en él algunos momentos importantes de tu vida (pueden ser logros, dificultades, decisiones importantes, personas clave). 3 minutos.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9194" y="6294966"/>
            <a:ext cx="4167445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39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dibujando...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8528" y="6957321"/>
            <a:ext cx="3268776" cy="1157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8"/>
              </a:lnSpc>
              <a:spcBef>
                <a:spcPct val="0"/>
              </a:spcBef>
            </a:pPr>
            <a:r>
              <a:rPr lang="en-US" b="true" sz="166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Dibuja en el papel que se te ha entregado un camino. Decóralo y adórnalo como desees. 3 minutos.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342251" y="6294966"/>
            <a:ext cx="4361971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39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reflexionando...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791586" y="6957321"/>
            <a:ext cx="3268776" cy="1733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8"/>
              </a:lnSpc>
              <a:spcBef>
                <a:spcPct val="0"/>
              </a:spcBef>
            </a:pPr>
            <a:r>
              <a:rPr lang="en-US" b="true" sz="166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Pregunta para compartir: ¿Cómo se han tomado esas decisiones? ¿Qué valores, convicciones, principios han guiado tus decisiones hasta hoy?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572435" y="6294966"/>
            <a:ext cx="4167445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39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concluyendo...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890696" y="6957321"/>
            <a:ext cx="3268776" cy="144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8"/>
              </a:lnSpc>
              <a:spcBef>
                <a:spcPct val="0"/>
              </a:spcBef>
            </a:pPr>
            <a:r>
              <a:rPr lang="en-US" b="true" sz="166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Nuestra vida es un camino que debemos orientar con sentido, y para eso... ¡ES NECESARIO PROYECTAR LA PROPIA VIDA!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138657" y="-1929113"/>
            <a:ext cx="2647118" cy="3184503"/>
          </a:xfrm>
          <a:custGeom>
            <a:avLst/>
            <a:gdLst/>
            <a:ahLst/>
            <a:cxnLst/>
            <a:rect r="r" b="b" t="t" l="l"/>
            <a:pathLst>
              <a:path h="3184503" w="2647118">
                <a:moveTo>
                  <a:pt x="0" y="0"/>
                </a:moveTo>
                <a:lnTo>
                  <a:pt x="2647118" y="0"/>
                </a:lnTo>
                <a:lnTo>
                  <a:pt x="2647118" y="3184502"/>
                </a:lnTo>
                <a:lnTo>
                  <a:pt x="0" y="3184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294747" y="1715255"/>
            <a:ext cx="1204390" cy="1309119"/>
          </a:xfrm>
          <a:custGeom>
            <a:avLst/>
            <a:gdLst/>
            <a:ahLst/>
            <a:cxnLst/>
            <a:rect r="r" b="b" t="t" l="l"/>
            <a:pathLst>
              <a:path h="1309119" w="1204390">
                <a:moveTo>
                  <a:pt x="0" y="0"/>
                </a:moveTo>
                <a:lnTo>
                  <a:pt x="1204389" y="0"/>
                </a:lnTo>
                <a:lnTo>
                  <a:pt x="1204389" y="1309119"/>
                </a:lnTo>
                <a:lnTo>
                  <a:pt x="0" y="1309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3435580" y="2960364"/>
            <a:ext cx="11093812" cy="1509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2"/>
              </a:lnSpc>
            </a:pPr>
            <a:r>
              <a:rPr lang="en-US" sz="13842" spc="-152">
                <a:solidFill>
                  <a:srgbClr val="00000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El camino de la Vida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4695506" y="7473093"/>
            <a:ext cx="5127945" cy="3935697"/>
          </a:xfrm>
          <a:custGeom>
            <a:avLst/>
            <a:gdLst/>
            <a:ahLst/>
            <a:cxnLst/>
            <a:rect r="r" b="b" t="t" l="l"/>
            <a:pathLst>
              <a:path h="3935697" w="5127945">
                <a:moveTo>
                  <a:pt x="5127945" y="0"/>
                </a:moveTo>
                <a:lnTo>
                  <a:pt x="0" y="0"/>
                </a:lnTo>
                <a:lnTo>
                  <a:pt x="0" y="3935698"/>
                </a:lnTo>
                <a:lnTo>
                  <a:pt x="5127945" y="3935698"/>
                </a:lnTo>
                <a:lnTo>
                  <a:pt x="51279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65137" y="2528549"/>
            <a:ext cx="5439391" cy="6053992"/>
            <a:chOff x="0" y="0"/>
            <a:chExt cx="957416" cy="10655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7416" cy="1065595"/>
            </a:xfrm>
            <a:custGeom>
              <a:avLst/>
              <a:gdLst/>
              <a:ahLst/>
              <a:cxnLst/>
              <a:rect r="r" b="b" t="t" l="l"/>
              <a:pathLst>
                <a:path h="1065595" w="957416">
                  <a:moveTo>
                    <a:pt x="12810" y="0"/>
                  </a:moveTo>
                  <a:lnTo>
                    <a:pt x="944606" y="0"/>
                  </a:lnTo>
                  <a:cubicBezTo>
                    <a:pt x="951681" y="0"/>
                    <a:pt x="957416" y="5735"/>
                    <a:pt x="957416" y="12810"/>
                  </a:cubicBezTo>
                  <a:lnTo>
                    <a:pt x="957416" y="1052785"/>
                  </a:lnTo>
                  <a:cubicBezTo>
                    <a:pt x="957416" y="1056183"/>
                    <a:pt x="956066" y="1059441"/>
                    <a:pt x="953664" y="1061843"/>
                  </a:cubicBezTo>
                  <a:cubicBezTo>
                    <a:pt x="951262" y="1064245"/>
                    <a:pt x="948003" y="1065595"/>
                    <a:pt x="944606" y="1065595"/>
                  </a:cubicBezTo>
                  <a:lnTo>
                    <a:pt x="12810" y="1065595"/>
                  </a:lnTo>
                  <a:cubicBezTo>
                    <a:pt x="9412" y="1065595"/>
                    <a:pt x="6154" y="1064245"/>
                    <a:pt x="3752" y="1061843"/>
                  </a:cubicBezTo>
                  <a:cubicBezTo>
                    <a:pt x="1350" y="1059441"/>
                    <a:pt x="0" y="1056183"/>
                    <a:pt x="0" y="1052785"/>
                  </a:cubicBezTo>
                  <a:lnTo>
                    <a:pt x="0" y="12810"/>
                  </a:lnTo>
                  <a:cubicBezTo>
                    <a:pt x="0" y="9412"/>
                    <a:pt x="1350" y="6154"/>
                    <a:pt x="3752" y="3752"/>
                  </a:cubicBezTo>
                  <a:cubicBezTo>
                    <a:pt x="6154" y="1350"/>
                    <a:pt x="9412" y="0"/>
                    <a:pt x="12810" y="0"/>
                  </a:cubicBezTo>
                  <a:close/>
                </a:path>
              </a:pathLst>
            </a:custGeom>
            <a:blipFill>
              <a:blip r:embed="rId4"/>
              <a:stretch>
                <a:fillRect l="-56506" t="0" r="-56506" b="0"/>
              </a:stretch>
            </a:blipFill>
            <a:ln w="1143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-8865984">
            <a:off x="15400543" y="-231135"/>
            <a:ext cx="2969968" cy="2791770"/>
          </a:xfrm>
          <a:custGeom>
            <a:avLst/>
            <a:gdLst/>
            <a:ahLst/>
            <a:cxnLst/>
            <a:rect r="r" b="b" t="t" l="l"/>
            <a:pathLst>
              <a:path h="2791770" w="2969968">
                <a:moveTo>
                  <a:pt x="0" y="0"/>
                </a:moveTo>
                <a:lnTo>
                  <a:pt x="2969968" y="0"/>
                </a:lnTo>
                <a:lnTo>
                  <a:pt x="2969968" y="2791770"/>
                </a:lnTo>
                <a:lnTo>
                  <a:pt x="0" y="2791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32435" y="3320638"/>
            <a:ext cx="3050009" cy="3669184"/>
          </a:xfrm>
          <a:custGeom>
            <a:avLst/>
            <a:gdLst/>
            <a:ahLst/>
            <a:cxnLst/>
            <a:rect r="r" b="b" t="t" l="l"/>
            <a:pathLst>
              <a:path h="3669184" w="3050009">
                <a:moveTo>
                  <a:pt x="0" y="0"/>
                </a:moveTo>
                <a:lnTo>
                  <a:pt x="3050010" y="0"/>
                </a:lnTo>
                <a:lnTo>
                  <a:pt x="3050010" y="3669184"/>
                </a:lnTo>
                <a:lnTo>
                  <a:pt x="0" y="36691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545056" y="6989822"/>
            <a:ext cx="2664568" cy="3840819"/>
          </a:xfrm>
          <a:custGeom>
            <a:avLst/>
            <a:gdLst/>
            <a:ahLst/>
            <a:cxnLst/>
            <a:rect r="r" b="b" t="t" l="l"/>
            <a:pathLst>
              <a:path h="3840819" w="2664568">
                <a:moveTo>
                  <a:pt x="0" y="0"/>
                </a:moveTo>
                <a:lnTo>
                  <a:pt x="2664568" y="0"/>
                </a:lnTo>
                <a:lnTo>
                  <a:pt x="2664568" y="3840819"/>
                </a:lnTo>
                <a:lnTo>
                  <a:pt x="0" y="3840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271183">
            <a:off x="-4205461" y="-2755291"/>
            <a:ext cx="7554885" cy="6100570"/>
          </a:xfrm>
          <a:custGeom>
            <a:avLst/>
            <a:gdLst/>
            <a:ahLst/>
            <a:cxnLst/>
            <a:rect r="r" b="b" t="t" l="l"/>
            <a:pathLst>
              <a:path h="6100570" w="7554885">
                <a:moveTo>
                  <a:pt x="0" y="0"/>
                </a:moveTo>
                <a:lnTo>
                  <a:pt x="7554884" y="0"/>
                </a:lnTo>
                <a:lnTo>
                  <a:pt x="7554884" y="6100570"/>
                </a:lnTo>
                <a:lnTo>
                  <a:pt x="0" y="6100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450535" y="2761318"/>
            <a:ext cx="7581900" cy="1104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5"/>
              </a:lnSpc>
            </a:pPr>
            <a:r>
              <a:rPr lang="en-US" sz="958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qué nos dice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50535" y="4132960"/>
            <a:ext cx="6355035" cy="101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2"/>
              </a:lnSpc>
            </a:pPr>
            <a:r>
              <a:rPr lang="en-US" sz="9096" spc="-100">
                <a:solidFill>
                  <a:srgbClr val="00000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Dios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37151" y="5047357"/>
            <a:ext cx="5668420" cy="381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9"/>
              </a:lnSpc>
            </a:pPr>
            <a:r>
              <a:rPr lang="en-US" sz="39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"Yo sé los planes que tengo para ustedes, planes de bienestar y no de calamidad, a fin de darles un futuro y una esperanza" (Jr 29,11)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892425">
            <a:off x="16201279" y="-960855"/>
            <a:ext cx="2850009" cy="4168204"/>
          </a:xfrm>
          <a:custGeom>
            <a:avLst/>
            <a:gdLst/>
            <a:ahLst/>
            <a:cxnLst/>
            <a:rect r="r" b="b" t="t" l="l"/>
            <a:pathLst>
              <a:path h="4168204" w="2850009">
                <a:moveTo>
                  <a:pt x="0" y="0"/>
                </a:moveTo>
                <a:lnTo>
                  <a:pt x="2850009" y="0"/>
                </a:lnTo>
                <a:lnTo>
                  <a:pt x="2850009" y="4168204"/>
                </a:lnTo>
                <a:lnTo>
                  <a:pt x="0" y="416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200397">
            <a:off x="16322883" y="4667218"/>
            <a:ext cx="3054962" cy="3186401"/>
          </a:xfrm>
          <a:custGeom>
            <a:avLst/>
            <a:gdLst/>
            <a:ahLst/>
            <a:cxnLst/>
            <a:rect r="r" b="b" t="t" l="l"/>
            <a:pathLst>
              <a:path h="3186401" w="3054962">
                <a:moveTo>
                  <a:pt x="0" y="0"/>
                </a:moveTo>
                <a:lnTo>
                  <a:pt x="3054962" y="0"/>
                </a:lnTo>
                <a:lnTo>
                  <a:pt x="3054962" y="3186401"/>
                </a:lnTo>
                <a:lnTo>
                  <a:pt x="0" y="318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431056">
            <a:off x="-1384227" y="-89101"/>
            <a:ext cx="4160790" cy="3562676"/>
          </a:xfrm>
          <a:custGeom>
            <a:avLst/>
            <a:gdLst/>
            <a:ahLst/>
            <a:cxnLst/>
            <a:rect r="r" b="b" t="t" l="l"/>
            <a:pathLst>
              <a:path h="3562676" w="4160790">
                <a:moveTo>
                  <a:pt x="0" y="0"/>
                </a:moveTo>
                <a:lnTo>
                  <a:pt x="4160789" y="0"/>
                </a:lnTo>
                <a:lnTo>
                  <a:pt x="4160789" y="3562677"/>
                </a:lnTo>
                <a:lnTo>
                  <a:pt x="0" y="356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06453">
            <a:off x="7559051" y="-1640161"/>
            <a:ext cx="3652885" cy="3488505"/>
          </a:xfrm>
          <a:custGeom>
            <a:avLst/>
            <a:gdLst/>
            <a:ahLst/>
            <a:cxnLst/>
            <a:rect r="r" b="b" t="t" l="l"/>
            <a:pathLst>
              <a:path h="3488505" w="3652885">
                <a:moveTo>
                  <a:pt x="0" y="0"/>
                </a:moveTo>
                <a:lnTo>
                  <a:pt x="3652886" y="0"/>
                </a:lnTo>
                <a:lnTo>
                  <a:pt x="3652886" y="3488505"/>
                </a:lnTo>
                <a:lnTo>
                  <a:pt x="0" y="3488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924749">
            <a:off x="-1204281" y="8159076"/>
            <a:ext cx="3999078" cy="3069292"/>
          </a:xfrm>
          <a:custGeom>
            <a:avLst/>
            <a:gdLst/>
            <a:ahLst/>
            <a:cxnLst/>
            <a:rect r="r" b="b" t="t" l="l"/>
            <a:pathLst>
              <a:path h="3069292" w="3999078">
                <a:moveTo>
                  <a:pt x="0" y="0"/>
                </a:moveTo>
                <a:lnTo>
                  <a:pt x="3999077" y="0"/>
                </a:lnTo>
                <a:lnTo>
                  <a:pt x="3999077" y="3069292"/>
                </a:lnTo>
                <a:lnTo>
                  <a:pt x="0" y="3069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30969">
            <a:off x="11948697" y="8413072"/>
            <a:ext cx="2442644" cy="2296086"/>
          </a:xfrm>
          <a:custGeom>
            <a:avLst/>
            <a:gdLst/>
            <a:ahLst/>
            <a:cxnLst/>
            <a:rect r="r" b="b" t="t" l="l"/>
            <a:pathLst>
              <a:path h="2296086" w="2442644">
                <a:moveTo>
                  <a:pt x="0" y="0"/>
                </a:moveTo>
                <a:lnTo>
                  <a:pt x="2442644" y="0"/>
                </a:lnTo>
                <a:lnTo>
                  <a:pt x="2442644" y="2296086"/>
                </a:lnTo>
                <a:lnTo>
                  <a:pt x="0" y="2296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228517" y="3362427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4" y="0"/>
                </a:lnTo>
                <a:lnTo>
                  <a:pt x="884824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601665">
            <a:off x="14385720" y="8383796"/>
            <a:ext cx="5097142" cy="4115942"/>
          </a:xfrm>
          <a:custGeom>
            <a:avLst/>
            <a:gdLst/>
            <a:ahLst/>
            <a:cxnLst/>
            <a:rect r="r" b="b" t="t" l="l"/>
            <a:pathLst>
              <a:path h="4115942" w="5097142">
                <a:moveTo>
                  <a:pt x="0" y="0"/>
                </a:moveTo>
                <a:lnTo>
                  <a:pt x="5097142" y="0"/>
                </a:lnTo>
                <a:lnTo>
                  <a:pt x="5097142" y="4115942"/>
                </a:lnTo>
                <a:lnTo>
                  <a:pt x="0" y="41159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-1714018" y="3228754"/>
            <a:ext cx="2909455" cy="3066619"/>
          </a:xfrm>
          <a:custGeom>
            <a:avLst/>
            <a:gdLst/>
            <a:ahLst/>
            <a:cxnLst/>
            <a:rect r="r" b="b" t="t" l="l"/>
            <a:pathLst>
              <a:path h="3066619" w="2909455">
                <a:moveTo>
                  <a:pt x="0" y="0"/>
                </a:moveTo>
                <a:lnTo>
                  <a:pt x="2909455" y="0"/>
                </a:lnTo>
                <a:lnTo>
                  <a:pt x="2909455" y="3066619"/>
                </a:lnTo>
                <a:lnTo>
                  <a:pt x="0" y="30666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926105">
            <a:off x="2934257" y="-491526"/>
            <a:ext cx="3654313" cy="2462093"/>
          </a:xfrm>
          <a:custGeom>
            <a:avLst/>
            <a:gdLst/>
            <a:ahLst/>
            <a:cxnLst/>
            <a:rect r="r" b="b" t="t" l="l"/>
            <a:pathLst>
              <a:path h="2462093" w="3654313">
                <a:moveTo>
                  <a:pt x="0" y="0"/>
                </a:moveTo>
                <a:lnTo>
                  <a:pt x="3654312" y="0"/>
                </a:lnTo>
                <a:lnTo>
                  <a:pt x="3654312" y="2462093"/>
                </a:lnTo>
                <a:lnTo>
                  <a:pt x="0" y="246209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8100000">
            <a:off x="1818985" y="8534510"/>
            <a:ext cx="3999078" cy="1439668"/>
          </a:xfrm>
          <a:custGeom>
            <a:avLst/>
            <a:gdLst/>
            <a:ahLst/>
            <a:cxnLst/>
            <a:rect r="r" b="b" t="t" l="l"/>
            <a:pathLst>
              <a:path h="1439668" w="3999078">
                <a:moveTo>
                  <a:pt x="0" y="0"/>
                </a:moveTo>
                <a:lnTo>
                  <a:pt x="3999077" y="0"/>
                </a:lnTo>
                <a:lnTo>
                  <a:pt x="3999077" y="1439668"/>
                </a:lnTo>
                <a:lnTo>
                  <a:pt x="0" y="143966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2386459" y="-1067183"/>
            <a:ext cx="3184639" cy="3164735"/>
          </a:xfrm>
          <a:custGeom>
            <a:avLst/>
            <a:gdLst/>
            <a:ahLst/>
            <a:cxnLst/>
            <a:rect r="r" b="b" t="t" l="l"/>
            <a:pathLst>
              <a:path h="3164735" w="3184639">
                <a:moveTo>
                  <a:pt x="0" y="0"/>
                </a:moveTo>
                <a:lnTo>
                  <a:pt x="3184639" y="0"/>
                </a:lnTo>
                <a:lnTo>
                  <a:pt x="3184639" y="3164735"/>
                </a:lnTo>
                <a:lnTo>
                  <a:pt x="0" y="31647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9364431" y="8599540"/>
            <a:ext cx="2083758" cy="2506777"/>
          </a:xfrm>
          <a:custGeom>
            <a:avLst/>
            <a:gdLst/>
            <a:ahLst/>
            <a:cxnLst/>
            <a:rect r="r" b="b" t="t" l="l"/>
            <a:pathLst>
              <a:path h="2506777" w="2083758">
                <a:moveTo>
                  <a:pt x="0" y="0"/>
                </a:moveTo>
                <a:lnTo>
                  <a:pt x="2083758" y="0"/>
                </a:lnTo>
                <a:lnTo>
                  <a:pt x="2083758" y="2506777"/>
                </a:lnTo>
                <a:lnTo>
                  <a:pt x="0" y="2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229166" y="6850575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3" y="0"/>
                </a:lnTo>
                <a:lnTo>
                  <a:pt x="884823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5643810" y="8528626"/>
            <a:ext cx="3357978" cy="2648605"/>
          </a:xfrm>
          <a:custGeom>
            <a:avLst/>
            <a:gdLst/>
            <a:ahLst/>
            <a:cxnLst/>
            <a:rect r="r" b="b" t="t" l="l"/>
            <a:pathLst>
              <a:path h="2648605" w="3357978">
                <a:moveTo>
                  <a:pt x="0" y="0"/>
                </a:moveTo>
                <a:lnTo>
                  <a:pt x="3357978" y="0"/>
                </a:lnTo>
                <a:lnTo>
                  <a:pt x="3357978" y="2648605"/>
                </a:lnTo>
                <a:lnTo>
                  <a:pt x="0" y="2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304533" y="2230109"/>
            <a:ext cx="11503105" cy="212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¿Qué es el proyecto personal de vida?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21045" y="4347042"/>
            <a:ext cx="13445911" cy="403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Es una </a:t>
            </a:r>
            <a:r>
              <a:rPr lang="en-US" sz="3000">
                <a:solidFill>
                  <a:srgbClr val="5CE1E6"/>
                </a:solidFill>
                <a:latin typeface="Hero Bold"/>
                <a:ea typeface="Hero Bold"/>
                <a:cs typeface="Hero Bold"/>
                <a:sym typeface="Hero Bold"/>
              </a:rPr>
              <a:t>herramienta</a:t>
            </a: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 que nos ayuda a dar </a:t>
            </a:r>
            <a:r>
              <a:rPr lang="en-US" sz="3000">
                <a:solidFill>
                  <a:srgbClr val="5CE1E6"/>
                </a:solidFill>
                <a:latin typeface="Hero Bold"/>
                <a:ea typeface="Hero Bold"/>
                <a:cs typeface="Hero Bold"/>
                <a:sym typeface="Hero Bold"/>
              </a:rPr>
              <a:t>sentido</a:t>
            </a: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 a nuestra vida, </a:t>
            </a:r>
            <a:r>
              <a:rPr lang="en-US" sz="3000">
                <a:solidFill>
                  <a:srgbClr val="5CE1E6"/>
                </a:solidFill>
                <a:latin typeface="Hero Bold"/>
                <a:ea typeface="Hero Bold"/>
                <a:cs typeface="Hero Bold"/>
                <a:sym typeface="Hero Bold"/>
              </a:rPr>
              <a:t>tomar decisiones</a:t>
            </a: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 y </a:t>
            </a:r>
            <a:r>
              <a:rPr lang="en-US" sz="3000">
                <a:solidFill>
                  <a:srgbClr val="5CE1E6"/>
                </a:solidFill>
                <a:latin typeface="Hero Bold"/>
                <a:ea typeface="Hero Bold"/>
                <a:cs typeface="Hero Bold"/>
                <a:sym typeface="Hero Bold"/>
              </a:rPr>
              <a:t>crecer como personas y como cristianos</a:t>
            </a: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.</a:t>
            </a:r>
          </a:p>
          <a:p>
            <a:pPr algn="just" marL="647700" indent="-323850" lvl="1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No es solo para elegir una carrera o un trabajo, sino para </a:t>
            </a:r>
            <a:r>
              <a:rPr lang="en-US" sz="3000">
                <a:solidFill>
                  <a:srgbClr val="5CE1E6"/>
                </a:solidFill>
                <a:latin typeface="Hero Bold"/>
                <a:ea typeface="Hero Bold"/>
                <a:cs typeface="Hero Bold"/>
                <a:sym typeface="Hero Bold"/>
              </a:rPr>
              <a:t>responder al llamado de Dios</a:t>
            </a: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 y construir un proyecto basado en valores y metas claras.</a:t>
            </a:r>
          </a:p>
          <a:p>
            <a:pPr algn="just" marL="647700" indent="-323850" lvl="1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Don Bosco y Madre Mazzarello enseñaron a los jóvenes a vivir con un propósito y a tener sueños grandes, guiados por Dios.</a:t>
            </a:r>
          </a:p>
          <a:p>
            <a:pPr algn="just">
              <a:lnSpc>
                <a:spcPts val="4020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59483" y="859062"/>
            <a:ext cx="971515" cy="948442"/>
          </a:xfrm>
          <a:custGeom>
            <a:avLst/>
            <a:gdLst/>
            <a:ahLst/>
            <a:cxnLst/>
            <a:rect r="r" b="b" t="t" l="l"/>
            <a:pathLst>
              <a:path h="948442" w="971515">
                <a:moveTo>
                  <a:pt x="0" y="0"/>
                </a:moveTo>
                <a:lnTo>
                  <a:pt x="971515" y="0"/>
                </a:lnTo>
                <a:lnTo>
                  <a:pt x="971515" y="948441"/>
                </a:lnTo>
                <a:lnTo>
                  <a:pt x="0" y="948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12682" y="2635451"/>
            <a:ext cx="971515" cy="948442"/>
          </a:xfrm>
          <a:custGeom>
            <a:avLst/>
            <a:gdLst/>
            <a:ahLst/>
            <a:cxnLst/>
            <a:rect r="r" b="b" t="t" l="l"/>
            <a:pathLst>
              <a:path h="948442" w="971515">
                <a:moveTo>
                  <a:pt x="0" y="0"/>
                </a:moveTo>
                <a:lnTo>
                  <a:pt x="971515" y="0"/>
                </a:lnTo>
                <a:lnTo>
                  <a:pt x="971515" y="948442"/>
                </a:lnTo>
                <a:lnTo>
                  <a:pt x="0" y="948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53223" y="1572412"/>
            <a:ext cx="3222230" cy="246780"/>
          </a:xfrm>
          <a:custGeom>
            <a:avLst/>
            <a:gdLst/>
            <a:ahLst/>
            <a:cxnLst/>
            <a:rect r="r" b="b" t="t" l="l"/>
            <a:pathLst>
              <a:path h="246780" w="3222230">
                <a:moveTo>
                  <a:pt x="0" y="0"/>
                </a:moveTo>
                <a:lnTo>
                  <a:pt x="3222229" y="0"/>
                </a:lnTo>
                <a:lnTo>
                  <a:pt x="3222229" y="246780"/>
                </a:lnTo>
                <a:lnTo>
                  <a:pt x="0" y="24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9585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3022" y="2765293"/>
            <a:ext cx="9180585" cy="6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2"/>
              </a:lnSpc>
            </a:pPr>
            <a:r>
              <a:rPr lang="en-US" sz="5216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consciencia de misión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604814" y="3397330"/>
            <a:ext cx="3222230" cy="246780"/>
          </a:xfrm>
          <a:custGeom>
            <a:avLst/>
            <a:gdLst/>
            <a:ahLst/>
            <a:cxnLst/>
            <a:rect r="r" b="b" t="t" l="l"/>
            <a:pathLst>
              <a:path h="246780" w="3222230">
                <a:moveTo>
                  <a:pt x="0" y="0"/>
                </a:moveTo>
                <a:lnTo>
                  <a:pt x="3222229" y="0"/>
                </a:lnTo>
                <a:lnTo>
                  <a:pt x="3222229" y="246780"/>
                </a:lnTo>
                <a:lnTo>
                  <a:pt x="0" y="24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9585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143690" y="7644090"/>
            <a:ext cx="4397927" cy="3342425"/>
          </a:xfrm>
          <a:custGeom>
            <a:avLst/>
            <a:gdLst/>
            <a:ahLst/>
            <a:cxnLst/>
            <a:rect r="r" b="b" t="t" l="l"/>
            <a:pathLst>
              <a:path h="3342425" w="4397927">
                <a:moveTo>
                  <a:pt x="0" y="0"/>
                </a:moveTo>
                <a:lnTo>
                  <a:pt x="4397927" y="0"/>
                </a:lnTo>
                <a:lnTo>
                  <a:pt x="4397927" y="3342425"/>
                </a:lnTo>
                <a:lnTo>
                  <a:pt x="0" y="3342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149955" y="-295093"/>
            <a:ext cx="4276089" cy="3249828"/>
          </a:xfrm>
          <a:custGeom>
            <a:avLst/>
            <a:gdLst/>
            <a:ahLst/>
            <a:cxnLst/>
            <a:rect r="r" b="b" t="t" l="l"/>
            <a:pathLst>
              <a:path h="3249828" w="4276089">
                <a:moveTo>
                  <a:pt x="0" y="0"/>
                </a:moveTo>
                <a:lnTo>
                  <a:pt x="4276090" y="0"/>
                </a:lnTo>
                <a:lnTo>
                  <a:pt x="4276090" y="3249828"/>
                </a:lnTo>
                <a:lnTo>
                  <a:pt x="0" y="3249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27016" y="8065180"/>
            <a:ext cx="2664568" cy="3840819"/>
          </a:xfrm>
          <a:custGeom>
            <a:avLst/>
            <a:gdLst/>
            <a:ahLst/>
            <a:cxnLst/>
            <a:rect r="r" b="b" t="t" l="l"/>
            <a:pathLst>
              <a:path h="3840819" w="2664568">
                <a:moveTo>
                  <a:pt x="0" y="0"/>
                </a:moveTo>
                <a:lnTo>
                  <a:pt x="2664568" y="0"/>
                </a:lnTo>
                <a:lnTo>
                  <a:pt x="2664568" y="3840819"/>
                </a:lnTo>
                <a:lnTo>
                  <a:pt x="0" y="3840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812682" y="4438193"/>
            <a:ext cx="971515" cy="948442"/>
          </a:xfrm>
          <a:custGeom>
            <a:avLst/>
            <a:gdLst/>
            <a:ahLst/>
            <a:cxnLst/>
            <a:rect r="r" b="b" t="t" l="l"/>
            <a:pathLst>
              <a:path h="948442" w="971515">
                <a:moveTo>
                  <a:pt x="0" y="0"/>
                </a:moveTo>
                <a:lnTo>
                  <a:pt x="971515" y="0"/>
                </a:lnTo>
                <a:lnTo>
                  <a:pt x="971515" y="948442"/>
                </a:lnTo>
                <a:lnTo>
                  <a:pt x="0" y="948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043022" y="4568035"/>
            <a:ext cx="9180585" cy="6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2"/>
              </a:lnSpc>
            </a:pPr>
            <a:r>
              <a:rPr lang="en-US" sz="5216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prinicipios y valores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333217" y="5139855"/>
            <a:ext cx="3222230" cy="246780"/>
          </a:xfrm>
          <a:custGeom>
            <a:avLst/>
            <a:gdLst/>
            <a:ahLst/>
            <a:cxnLst/>
            <a:rect r="r" b="b" t="t" l="l"/>
            <a:pathLst>
              <a:path h="246780" w="3222230">
                <a:moveTo>
                  <a:pt x="0" y="0"/>
                </a:moveTo>
                <a:lnTo>
                  <a:pt x="3222230" y="0"/>
                </a:lnTo>
                <a:lnTo>
                  <a:pt x="3222230" y="246780"/>
                </a:lnTo>
                <a:lnTo>
                  <a:pt x="0" y="24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9585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303584" y="-1151862"/>
            <a:ext cx="2664568" cy="3840819"/>
          </a:xfrm>
          <a:custGeom>
            <a:avLst/>
            <a:gdLst/>
            <a:ahLst/>
            <a:cxnLst/>
            <a:rect r="r" b="b" t="t" l="l"/>
            <a:pathLst>
              <a:path h="3840819" w="2664568">
                <a:moveTo>
                  <a:pt x="0" y="0"/>
                </a:moveTo>
                <a:lnTo>
                  <a:pt x="2664568" y="0"/>
                </a:lnTo>
                <a:lnTo>
                  <a:pt x="2664568" y="3840818"/>
                </a:lnTo>
                <a:lnTo>
                  <a:pt x="0" y="3840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991121">
            <a:off x="-1917452" y="3890082"/>
            <a:ext cx="4555151" cy="3069033"/>
          </a:xfrm>
          <a:custGeom>
            <a:avLst/>
            <a:gdLst/>
            <a:ahLst/>
            <a:cxnLst/>
            <a:rect r="r" b="b" t="t" l="l"/>
            <a:pathLst>
              <a:path h="3069033" w="4555151">
                <a:moveTo>
                  <a:pt x="0" y="0"/>
                </a:moveTo>
                <a:lnTo>
                  <a:pt x="4555151" y="0"/>
                </a:lnTo>
                <a:lnTo>
                  <a:pt x="4555151" y="3069032"/>
                </a:lnTo>
                <a:lnTo>
                  <a:pt x="0" y="3069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989823" y="988904"/>
            <a:ext cx="9180585" cy="6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2"/>
              </a:lnSpc>
            </a:pPr>
            <a:r>
              <a:rPr lang="en-US" sz="5216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autoconocimiento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58171" y="1166897"/>
            <a:ext cx="774139" cy="45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386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11370" y="2943287"/>
            <a:ext cx="774139" cy="45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386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02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65881" y="1837511"/>
            <a:ext cx="1123858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¿Quién soy? ¿Cuáles son mis fortalezas y debilidades?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11370" y="4746028"/>
            <a:ext cx="774139" cy="45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386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03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5988215">
            <a:off x="15719095" y="3770050"/>
            <a:ext cx="4555151" cy="3069033"/>
          </a:xfrm>
          <a:custGeom>
            <a:avLst/>
            <a:gdLst/>
            <a:ahLst/>
            <a:cxnLst/>
            <a:rect r="r" b="b" t="t" l="l"/>
            <a:pathLst>
              <a:path h="3069033" w="4555151">
                <a:moveTo>
                  <a:pt x="0" y="0"/>
                </a:moveTo>
                <a:lnTo>
                  <a:pt x="4555150" y="0"/>
                </a:lnTo>
                <a:lnTo>
                  <a:pt x="4555150" y="3069033"/>
                </a:lnTo>
                <a:lnTo>
                  <a:pt x="0" y="3069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759483" y="6273755"/>
            <a:ext cx="971515" cy="948442"/>
          </a:xfrm>
          <a:custGeom>
            <a:avLst/>
            <a:gdLst/>
            <a:ahLst/>
            <a:cxnLst/>
            <a:rect r="r" b="b" t="t" l="l"/>
            <a:pathLst>
              <a:path h="948442" w="971515">
                <a:moveTo>
                  <a:pt x="0" y="0"/>
                </a:moveTo>
                <a:lnTo>
                  <a:pt x="971515" y="0"/>
                </a:lnTo>
                <a:lnTo>
                  <a:pt x="971515" y="948442"/>
                </a:lnTo>
                <a:lnTo>
                  <a:pt x="0" y="948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989823" y="6403597"/>
            <a:ext cx="9180585" cy="6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2"/>
              </a:lnSpc>
            </a:pPr>
            <a:r>
              <a:rPr lang="en-US" sz="5216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metas y compromisos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9604814" y="6967785"/>
            <a:ext cx="3222230" cy="246780"/>
          </a:xfrm>
          <a:custGeom>
            <a:avLst/>
            <a:gdLst/>
            <a:ahLst/>
            <a:cxnLst/>
            <a:rect r="r" b="b" t="t" l="l"/>
            <a:pathLst>
              <a:path h="246780" w="3222230">
                <a:moveTo>
                  <a:pt x="0" y="0"/>
                </a:moveTo>
                <a:lnTo>
                  <a:pt x="3222229" y="0"/>
                </a:lnTo>
                <a:lnTo>
                  <a:pt x="3222229" y="246779"/>
                </a:lnTo>
                <a:lnTo>
                  <a:pt x="0" y="24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95856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4858171" y="6581590"/>
            <a:ext cx="774139" cy="45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386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04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4759483" y="7968655"/>
            <a:ext cx="971515" cy="948442"/>
          </a:xfrm>
          <a:custGeom>
            <a:avLst/>
            <a:gdLst/>
            <a:ahLst/>
            <a:cxnLst/>
            <a:rect r="r" b="b" t="t" l="l"/>
            <a:pathLst>
              <a:path h="948442" w="971515">
                <a:moveTo>
                  <a:pt x="0" y="0"/>
                </a:moveTo>
                <a:lnTo>
                  <a:pt x="971515" y="0"/>
                </a:lnTo>
                <a:lnTo>
                  <a:pt x="971515" y="948441"/>
                </a:lnTo>
                <a:lnTo>
                  <a:pt x="0" y="948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989823" y="8098497"/>
            <a:ext cx="9180585" cy="6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2"/>
              </a:lnSpc>
            </a:pPr>
            <a:r>
              <a:rPr lang="en-US" sz="5216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discernimiento y fe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8653223" y="8710947"/>
            <a:ext cx="3222230" cy="246780"/>
          </a:xfrm>
          <a:custGeom>
            <a:avLst/>
            <a:gdLst/>
            <a:ahLst/>
            <a:cxnLst/>
            <a:rect r="r" b="b" t="t" l="l"/>
            <a:pathLst>
              <a:path h="246780" w="3222230">
                <a:moveTo>
                  <a:pt x="0" y="0"/>
                </a:moveTo>
                <a:lnTo>
                  <a:pt x="3222229" y="0"/>
                </a:lnTo>
                <a:lnTo>
                  <a:pt x="3222229" y="246780"/>
                </a:lnTo>
                <a:lnTo>
                  <a:pt x="0" y="24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95856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858171" y="8276490"/>
            <a:ext cx="774139" cy="45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386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05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911370" y="3672685"/>
            <a:ext cx="1123858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¿Para qué estoy aquí? ¿Cómo puedo servir mejor?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858171" y="5472360"/>
            <a:ext cx="1123858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¿Qué es lo más importante en mi vida?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911370" y="7250772"/>
            <a:ext cx="1123858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¿A dónde quiero llegar? ¿Qué pasos concretos puedo dar?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858171" y="8936146"/>
            <a:ext cx="1123858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¿Cómo descubro lo que Dios quiere para mí?</a:t>
            </a:r>
          </a:p>
        </p:txBody>
      </p:sp>
      <p:sp>
        <p:nvSpPr>
          <p:cNvPr name="TextBox 33" id="33"/>
          <p:cNvSpPr txBox="true"/>
          <p:nvPr/>
        </p:nvSpPr>
        <p:spPr>
          <a:xfrm rot="-5400000">
            <a:off x="-1330351" y="4254263"/>
            <a:ext cx="9659961" cy="2100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6"/>
              </a:lnSpc>
              <a:spcBef>
                <a:spcPct val="0"/>
              </a:spcBef>
            </a:pPr>
            <a:r>
              <a:rPr lang="en-US" sz="6040">
                <a:solidFill>
                  <a:srgbClr val="000000"/>
                </a:solidFill>
                <a:latin typeface="Gellatio"/>
                <a:ea typeface="Gellatio"/>
                <a:cs typeface="Gellatio"/>
                <a:sym typeface="Gellatio"/>
              </a:rPr>
              <a:t>Elementos clave del PPV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892425">
            <a:off x="16201279" y="-960855"/>
            <a:ext cx="2850009" cy="4168204"/>
          </a:xfrm>
          <a:custGeom>
            <a:avLst/>
            <a:gdLst/>
            <a:ahLst/>
            <a:cxnLst/>
            <a:rect r="r" b="b" t="t" l="l"/>
            <a:pathLst>
              <a:path h="4168204" w="2850009">
                <a:moveTo>
                  <a:pt x="0" y="0"/>
                </a:moveTo>
                <a:lnTo>
                  <a:pt x="2850009" y="0"/>
                </a:lnTo>
                <a:lnTo>
                  <a:pt x="2850009" y="4168204"/>
                </a:lnTo>
                <a:lnTo>
                  <a:pt x="0" y="416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200397">
            <a:off x="16322883" y="4667218"/>
            <a:ext cx="3054962" cy="3186401"/>
          </a:xfrm>
          <a:custGeom>
            <a:avLst/>
            <a:gdLst/>
            <a:ahLst/>
            <a:cxnLst/>
            <a:rect r="r" b="b" t="t" l="l"/>
            <a:pathLst>
              <a:path h="3186401" w="3054962">
                <a:moveTo>
                  <a:pt x="0" y="0"/>
                </a:moveTo>
                <a:lnTo>
                  <a:pt x="3054962" y="0"/>
                </a:lnTo>
                <a:lnTo>
                  <a:pt x="3054962" y="3186401"/>
                </a:lnTo>
                <a:lnTo>
                  <a:pt x="0" y="318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431056">
            <a:off x="-1384227" y="-89101"/>
            <a:ext cx="4160790" cy="3562676"/>
          </a:xfrm>
          <a:custGeom>
            <a:avLst/>
            <a:gdLst/>
            <a:ahLst/>
            <a:cxnLst/>
            <a:rect r="r" b="b" t="t" l="l"/>
            <a:pathLst>
              <a:path h="3562676" w="4160790">
                <a:moveTo>
                  <a:pt x="0" y="0"/>
                </a:moveTo>
                <a:lnTo>
                  <a:pt x="4160789" y="0"/>
                </a:lnTo>
                <a:lnTo>
                  <a:pt x="4160789" y="3562677"/>
                </a:lnTo>
                <a:lnTo>
                  <a:pt x="0" y="356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06453">
            <a:off x="7559051" y="-1640161"/>
            <a:ext cx="3652885" cy="3488505"/>
          </a:xfrm>
          <a:custGeom>
            <a:avLst/>
            <a:gdLst/>
            <a:ahLst/>
            <a:cxnLst/>
            <a:rect r="r" b="b" t="t" l="l"/>
            <a:pathLst>
              <a:path h="3488505" w="3652885">
                <a:moveTo>
                  <a:pt x="0" y="0"/>
                </a:moveTo>
                <a:lnTo>
                  <a:pt x="3652886" y="0"/>
                </a:lnTo>
                <a:lnTo>
                  <a:pt x="3652886" y="3488505"/>
                </a:lnTo>
                <a:lnTo>
                  <a:pt x="0" y="3488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924749">
            <a:off x="-1204281" y="8159076"/>
            <a:ext cx="3999078" cy="3069292"/>
          </a:xfrm>
          <a:custGeom>
            <a:avLst/>
            <a:gdLst/>
            <a:ahLst/>
            <a:cxnLst/>
            <a:rect r="r" b="b" t="t" l="l"/>
            <a:pathLst>
              <a:path h="3069292" w="3999078">
                <a:moveTo>
                  <a:pt x="0" y="0"/>
                </a:moveTo>
                <a:lnTo>
                  <a:pt x="3999077" y="0"/>
                </a:lnTo>
                <a:lnTo>
                  <a:pt x="3999077" y="3069292"/>
                </a:lnTo>
                <a:lnTo>
                  <a:pt x="0" y="3069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30969">
            <a:off x="11948697" y="8413072"/>
            <a:ext cx="2442644" cy="2296086"/>
          </a:xfrm>
          <a:custGeom>
            <a:avLst/>
            <a:gdLst/>
            <a:ahLst/>
            <a:cxnLst/>
            <a:rect r="r" b="b" t="t" l="l"/>
            <a:pathLst>
              <a:path h="2296086" w="2442644">
                <a:moveTo>
                  <a:pt x="0" y="0"/>
                </a:moveTo>
                <a:lnTo>
                  <a:pt x="2442644" y="0"/>
                </a:lnTo>
                <a:lnTo>
                  <a:pt x="2442644" y="2296086"/>
                </a:lnTo>
                <a:lnTo>
                  <a:pt x="0" y="2296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228517" y="3362427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4" y="0"/>
                </a:lnTo>
                <a:lnTo>
                  <a:pt x="884824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601665">
            <a:off x="14385720" y="8383796"/>
            <a:ext cx="5097142" cy="4115942"/>
          </a:xfrm>
          <a:custGeom>
            <a:avLst/>
            <a:gdLst/>
            <a:ahLst/>
            <a:cxnLst/>
            <a:rect r="r" b="b" t="t" l="l"/>
            <a:pathLst>
              <a:path h="4115942" w="5097142">
                <a:moveTo>
                  <a:pt x="0" y="0"/>
                </a:moveTo>
                <a:lnTo>
                  <a:pt x="5097142" y="0"/>
                </a:lnTo>
                <a:lnTo>
                  <a:pt x="5097142" y="4115942"/>
                </a:lnTo>
                <a:lnTo>
                  <a:pt x="0" y="41159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-1714018" y="3228754"/>
            <a:ext cx="2909455" cy="3066619"/>
          </a:xfrm>
          <a:custGeom>
            <a:avLst/>
            <a:gdLst/>
            <a:ahLst/>
            <a:cxnLst/>
            <a:rect r="r" b="b" t="t" l="l"/>
            <a:pathLst>
              <a:path h="3066619" w="2909455">
                <a:moveTo>
                  <a:pt x="0" y="0"/>
                </a:moveTo>
                <a:lnTo>
                  <a:pt x="2909455" y="0"/>
                </a:lnTo>
                <a:lnTo>
                  <a:pt x="2909455" y="3066619"/>
                </a:lnTo>
                <a:lnTo>
                  <a:pt x="0" y="30666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926105">
            <a:off x="2934257" y="-491526"/>
            <a:ext cx="3654313" cy="2462093"/>
          </a:xfrm>
          <a:custGeom>
            <a:avLst/>
            <a:gdLst/>
            <a:ahLst/>
            <a:cxnLst/>
            <a:rect r="r" b="b" t="t" l="l"/>
            <a:pathLst>
              <a:path h="2462093" w="3654313">
                <a:moveTo>
                  <a:pt x="0" y="0"/>
                </a:moveTo>
                <a:lnTo>
                  <a:pt x="3654312" y="0"/>
                </a:lnTo>
                <a:lnTo>
                  <a:pt x="3654312" y="2462093"/>
                </a:lnTo>
                <a:lnTo>
                  <a:pt x="0" y="246209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8100000">
            <a:off x="1818985" y="8534510"/>
            <a:ext cx="3999078" cy="1439668"/>
          </a:xfrm>
          <a:custGeom>
            <a:avLst/>
            <a:gdLst/>
            <a:ahLst/>
            <a:cxnLst/>
            <a:rect r="r" b="b" t="t" l="l"/>
            <a:pathLst>
              <a:path h="1439668" w="3999078">
                <a:moveTo>
                  <a:pt x="0" y="0"/>
                </a:moveTo>
                <a:lnTo>
                  <a:pt x="3999077" y="0"/>
                </a:lnTo>
                <a:lnTo>
                  <a:pt x="3999077" y="1439668"/>
                </a:lnTo>
                <a:lnTo>
                  <a:pt x="0" y="143966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2386459" y="-1067183"/>
            <a:ext cx="3184639" cy="3164735"/>
          </a:xfrm>
          <a:custGeom>
            <a:avLst/>
            <a:gdLst/>
            <a:ahLst/>
            <a:cxnLst/>
            <a:rect r="r" b="b" t="t" l="l"/>
            <a:pathLst>
              <a:path h="3164735" w="3184639">
                <a:moveTo>
                  <a:pt x="0" y="0"/>
                </a:moveTo>
                <a:lnTo>
                  <a:pt x="3184639" y="0"/>
                </a:lnTo>
                <a:lnTo>
                  <a:pt x="3184639" y="3164735"/>
                </a:lnTo>
                <a:lnTo>
                  <a:pt x="0" y="31647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9364431" y="8599540"/>
            <a:ext cx="2083758" cy="2506777"/>
          </a:xfrm>
          <a:custGeom>
            <a:avLst/>
            <a:gdLst/>
            <a:ahLst/>
            <a:cxnLst/>
            <a:rect r="r" b="b" t="t" l="l"/>
            <a:pathLst>
              <a:path h="2506777" w="2083758">
                <a:moveTo>
                  <a:pt x="0" y="0"/>
                </a:moveTo>
                <a:lnTo>
                  <a:pt x="2083758" y="0"/>
                </a:lnTo>
                <a:lnTo>
                  <a:pt x="2083758" y="2506777"/>
                </a:lnTo>
                <a:lnTo>
                  <a:pt x="0" y="250677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229166" y="6850575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3" y="0"/>
                </a:lnTo>
                <a:lnTo>
                  <a:pt x="884823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5643810" y="8528626"/>
            <a:ext cx="3357978" cy="2648605"/>
          </a:xfrm>
          <a:custGeom>
            <a:avLst/>
            <a:gdLst/>
            <a:ahLst/>
            <a:cxnLst/>
            <a:rect r="r" b="b" t="t" l="l"/>
            <a:pathLst>
              <a:path h="2648605" w="3357978">
                <a:moveTo>
                  <a:pt x="0" y="0"/>
                </a:moveTo>
                <a:lnTo>
                  <a:pt x="3357978" y="0"/>
                </a:lnTo>
                <a:lnTo>
                  <a:pt x="3357978" y="2648605"/>
                </a:lnTo>
                <a:lnTo>
                  <a:pt x="0" y="2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250235" y="3111015"/>
            <a:ext cx="11503105" cy="1220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10453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Y AHORA...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05092" y="4512989"/>
            <a:ext cx="14413770" cy="359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42"/>
              </a:lnSpc>
            </a:pPr>
            <a:r>
              <a:rPr lang="en-US" sz="13842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¡UN EJERCICIO PRÁCTICO!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892425">
            <a:off x="16201279" y="-960855"/>
            <a:ext cx="2850009" cy="4168204"/>
          </a:xfrm>
          <a:custGeom>
            <a:avLst/>
            <a:gdLst/>
            <a:ahLst/>
            <a:cxnLst/>
            <a:rect r="r" b="b" t="t" l="l"/>
            <a:pathLst>
              <a:path h="4168204" w="2850009">
                <a:moveTo>
                  <a:pt x="0" y="0"/>
                </a:moveTo>
                <a:lnTo>
                  <a:pt x="2850009" y="0"/>
                </a:lnTo>
                <a:lnTo>
                  <a:pt x="2850009" y="4168204"/>
                </a:lnTo>
                <a:lnTo>
                  <a:pt x="0" y="416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200397">
            <a:off x="16322883" y="4514818"/>
            <a:ext cx="3054962" cy="3186401"/>
          </a:xfrm>
          <a:custGeom>
            <a:avLst/>
            <a:gdLst/>
            <a:ahLst/>
            <a:cxnLst/>
            <a:rect r="r" b="b" t="t" l="l"/>
            <a:pathLst>
              <a:path h="3186401" w="3054962">
                <a:moveTo>
                  <a:pt x="0" y="0"/>
                </a:moveTo>
                <a:lnTo>
                  <a:pt x="3054962" y="0"/>
                </a:lnTo>
                <a:lnTo>
                  <a:pt x="3054962" y="3186401"/>
                </a:lnTo>
                <a:lnTo>
                  <a:pt x="0" y="318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431056">
            <a:off x="-1384227" y="-89101"/>
            <a:ext cx="4160790" cy="3562676"/>
          </a:xfrm>
          <a:custGeom>
            <a:avLst/>
            <a:gdLst/>
            <a:ahLst/>
            <a:cxnLst/>
            <a:rect r="r" b="b" t="t" l="l"/>
            <a:pathLst>
              <a:path h="3562676" w="4160790">
                <a:moveTo>
                  <a:pt x="0" y="0"/>
                </a:moveTo>
                <a:lnTo>
                  <a:pt x="4160789" y="0"/>
                </a:lnTo>
                <a:lnTo>
                  <a:pt x="4160789" y="3562677"/>
                </a:lnTo>
                <a:lnTo>
                  <a:pt x="0" y="356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06453">
            <a:off x="7559051" y="-1640161"/>
            <a:ext cx="3652885" cy="3488505"/>
          </a:xfrm>
          <a:custGeom>
            <a:avLst/>
            <a:gdLst/>
            <a:ahLst/>
            <a:cxnLst/>
            <a:rect r="r" b="b" t="t" l="l"/>
            <a:pathLst>
              <a:path h="3488505" w="3652885">
                <a:moveTo>
                  <a:pt x="0" y="0"/>
                </a:moveTo>
                <a:lnTo>
                  <a:pt x="3652886" y="0"/>
                </a:lnTo>
                <a:lnTo>
                  <a:pt x="3652886" y="3488505"/>
                </a:lnTo>
                <a:lnTo>
                  <a:pt x="0" y="3488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924749">
            <a:off x="-1204281" y="8159076"/>
            <a:ext cx="3999078" cy="3069292"/>
          </a:xfrm>
          <a:custGeom>
            <a:avLst/>
            <a:gdLst/>
            <a:ahLst/>
            <a:cxnLst/>
            <a:rect r="r" b="b" t="t" l="l"/>
            <a:pathLst>
              <a:path h="3069292" w="3999078">
                <a:moveTo>
                  <a:pt x="0" y="0"/>
                </a:moveTo>
                <a:lnTo>
                  <a:pt x="3999077" y="0"/>
                </a:lnTo>
                <a:lnTo>
                  <a:pt x="3999077" y="3069292"/>
                </a:lnTo>
                <a:lnTo>
                  <a:pt x="0" y="3069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30969">
            <a:off x="12259486" y="9058758"/>
            <a:ext cx="2442644" cy="2296086"/>
          </a:xfrm>
          <a:custGeom>
            <a:avLst/>
            <a:gdLst/>
            <a:ahLst/>
            <a:cxnLst/>
            <a:rect r="r" b="b" t="t" l="l"/>
            <a:pathLst>
              <a:path h="2296086" w="2442644">
                <a:moveTo>
                  <a:pt x="0" y="0"/>
                </a:moveTo>
                <a:lnTo>
                  <a:pt x="2442645" y="0"/>
                </a:lnTo>
                <a:lnTo>
                  <a:pt x="2442645" y="2296085"/>
                </a:lnTo>
                <a:lnTo>
                  <a:pt x="0" y="2296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295354" y="3228754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3" y="0"/>
                </a:lnTo>
                <a:lnTo>
                  <a:pt x="884823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601665">
            <a:off x="14385720" y="8383796"/>
            <a:ext cx="5097142" cy="4115942"/>
          </a:xfrm>
          <a:custGeom>
            <a:avLst/>
            <a:gdLst/>
            <a:ahLst/>
            <a:cxnLst/>
            <a:rect r="r" b="b" t="t" l="l"/>
            <a:pathLst>
              <a:path h="4115942" w="5097142">
                <a:moveTo>
                  <a:pt x="0" y="0"/>
                </a:moveTo>
                <a:lnTo>
                  <a:pt x="5097142" y="0"/>
                </a:lnTo>
                <a:lnTo>
                  <a:pt x="5097142" y="4115942"/>
                </a:lnTo>
                <a:lnTo>
                  <a:pt x="0" y="41159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-1714018" y="3228754"/>
            <a:ext cx="2909455" cy="3066619"/>
          </a:xfrm>
          <a:custGeom>
            <a:avLst/>
            <a:gdLst/>
            <a:ahLst/>
            <a:cxnLst/>
            <a:rect r="r" b="b" t="t" l="l"/>
            <a:pathLst>
              <a:path h="3066619" w="2909455">
                <a:moveTo>
                  <a:pt x="0" y="0"/>
                </a:moveTo>
                <a:lnTo>
                  <a:pt x="2909455" y="0"/>
                </a:lnTo>
                <a:lnTo>
                  <a:pt x="2909455" y="3066619"/>
                </a:lnTo>
                <a:lnTo>
                  <a:pt x="0" y="30666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926105">
            <a:off x="2934257" y="-491526"/>
            <a:ext cx="3654313" cy="2462093"/>
          </a:xfrm>
          <a:custGeom>
            <a:avLst/>
            <a:gdLst/>
            <a:ahLst/>
            <a:cxnLst/>
            <a:rect r="r" b="b" t="t" l="l"/>
            <a:pathLst>
              <a:path h="2462093" w="3654313">
                <a:moveTo>
                  <a:pt x="0" y="0"/>
                </a:moveTo>
                <a:lnTo>
                  <a:pt x="3654312" y="0"/>
                </a:lnTo>
                <a:lnTo>
                  <a:pt x="3654312" y="2462093"/>
                </a:lnTo>
                <a:lnTo>
                  <a:pt x="0" y="246209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8100000">
            <a:off x="2285168" y="9721933"/>
            <a:ext cx="3999078" cy="1439668"/>
          </a:xfrm>
          <a:custGeom>
            <a:avLst/>
            <a:gdLst/>
            <a:ahLst/>
            <a:cxnLst/>
            <a:rect r="r" b="b" t="t" l="l"/>
            <a:pathLst>
              <a:path h="1439668" w="3999078">
                <a:moveTo>
                  <a:pt x="0" y="0"/>
                </a:moveTo>
                <a:lnTo>
                  <a:pt x="3999078" y="0"/>
                </a:lnTo>
                <a:lnTo>
                  <a:pt x="3999078" y="1439668"/>
                </a:lnTo>
                <a:lnTo>
                  <a:pt x="0" y="143966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2386459" y="-1067183"/>
            <a:ext cx="3184639" cy="3164735"/>
          </a:xfrm>
          <a:custGeom>
            <a:avLst/>
            <a:gdLst/>
            <a:ahLst/>
            <a:cxnLst/>
            <a:rect r="r" b="b" t="t" l="l"/>
            <a:pathLst>
              <a:path h="3164735" w="3184639">
                <a:moveTo>
                  <a:pt x="0" y="0"/>
                </a:moveTo>
                <a:lnTo>
                  <a:pt x="3184639" y="0"/>
                </a:lnTo>
                <a:lnTo>
                  <a:pt x="3184639" y="3164735"/>
                </a:lnTo>
                <a:lnTo>
                  <a:pt x="0" y="31647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9364431" y="9033612"/>
            <a:ext cx="2083758" cy="2506777"/>
          </a:xfrm>
          <a:custGeom>
            <a:avLst/>
            <a:gdLst/>
            <a:ahLst/>
            <a:cxnLst/>
            <a:rect r="r" b="b" t="t" l="l"/>
            <a:pathLst>
              <a:path h="2506777" w="2083758">
                <a:moveTo>
                  <a:pt x="0" y="0"/>
                </a:moveTo>
                <a:lnTo>
                  <a:pt x="2083758" y="0"/>
                </a:lnTo>
                <a:lnTo>
                  <a:pt x="2083758" y="2506776"/>
                </a:lnTo>
                <a:lnTo>
                  <a:pt x="0" y="250677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229166" y="6850575"/>
            <a:ext cx="884824" cy="961765"/>
          </a:xfrm>
          <a:custGeom>
            <a:avLst/>
            <a:gdLst/>
            <a:ahLst/>
            <a:cxnLst/>
            <a:rect r="r" b="b" t="t" l="l"/>
            <a:pathLst>
              <a:path h="961765" w="884824">
                <a:moveTo>
                  <a:pt x="0" y="0"/>
                </a:moveTo>
                <a:lnTo>
                  <a:pt x="884823" y="0"/>
                </a:lnTo>
                <a:lnTo>
                  <a:pt x="884823" y="961765"/>
                </a:lnTo>
                <a:lnTo>
                  <a:pt x="0" y="9617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5643810" y="8599540"/>
            <a:ext cx="3357978" cy="2648605"/>
          </a:xfrm>
          <a:custGeom>
            <a:avLst/>
            <a:gdLst/>
            <a:ahLst/>
            <a:cxnLst/>
            <a:rect r="r" b="b" t="t" l="l"/>
            <a:pathLst>
              <a:path h="2648605" w="3357978">
                <a:moveTo>
                  <a:pt x="0" y="0"/>
                </a:moveTo>
                <a:lnTo>
                  <a:pt x="3357978" y="0"/>
                </a:lnTo>
                <a:lnTo>
                  <a:pt x="3357978" y="2648605"/>
                </a:lnTo>
                <a:lnTo>
                  <a:pt x="0" y="2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577400" y="2571307"/>
            <a:ext cx="15160365" cy="1362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1"/>
              </a:lnSpc>
            </a:pPr>
            <a:r>
              <a:rPr lang="en-US" sz="11735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Conclusiones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0510" y="3783339"/>
            <a:ext cx="14122555" cy="480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1"/>
              </a:lnSpc>
            </a:pPr>
            <a:r>
              <a:rPr lang="en-US" sz="342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"Todo el que escucha estas palabras mías y las pone en práctica es como el hombre prudente que edificó su casa sobre la roca" (Mt 7,24-27). </a:t>
            </a:r>
          </a:p>
          <a:p>
            <a:pPr algn="just" marL="740255" indent="-370127" lvl="1">
              <a:lnSpc>
                <a:spcPts val="4251"/>
              </a:lnSpc>
              <a:buFont typeface="Arial"/>
              <a:buChar char="•"/>
            </a:pPr>
            <a:r>
              <a:rPr lang="en-US" sz="3428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Nuestro Proyecto de Vida debe estar cimentado en Cristo, para que no se derrumbe con las dificultades.</a:t>
            </a:r>
          </a:p>
          <a:p>
            <a:pPr algn="just" marL="740255" indent="-370127" lvl="1">
              <a:lnSpc>
                <a:spcPts val="4251"/>
              </a:lnSpc>
              <a:buFont typeface="Arial"/>
              <a:buChar char="•"/>
            </a:pPr>
            <a:r>
              <a:rPr lang="en-US" sz="3428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Llevar adelante tu proyecto de vida demanda esfuerzo... ¡Pero todo lo que realmente vale, cuesta!</a:t>
            </a:r>
          </a:p>
          <a:p>
            <a:pPr algn="just" marL="740255" indent="-370127" lvl="1">
              <a:lnSpc>
                <a:spcPts val="4251"/>
              </a:lnSpc>
              <a:buFont typeface="Arial"/>
              <a:buChar char="•"/>
            </a:pPr>
            <a:r>
              <a:rPr lang="en-US" sz="3428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Es necesario que haya alguien para acompañar el proceso...</a:t>
            </a:r>
          </a:p>
          <a:p>
            <a:pPr algn="just">
              <a:lnSpc>
                <a:spcPts val="4251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DAGfdxYXslg</dc:identifier>
  <dcterms:modified xsi:type="dcterms:W3CDTF">2011-08-01T06:04:30Z</dcterms:modified>
  <cp:revision>1</cp:revision>
  <dc:title>IMPORTANCIA DEL PROYECTO PERSONAL DE VIDA</dc:title>
</cp:coreProperties>
</file>